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70" r:id="rId7"/>
    <p:sldId id="265" r:id="rId8"/>
    <p:sldId id="266" r:id="rId9"/>
    <p:sldId id="271" r:id="rId10"/>
    <p:sldId id="264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55679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способ развития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9330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Расскажи- и я забуду,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покажи- и я запомню,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 попробовать- и я пойму.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Китайская пословица.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ба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570988" cy="3168352"/>
          </a:xfrm>
          <a:prstGeom prst="rect">
            <a:avLst/>
          </a:prstGeom>
        </p:spPr>
      </p:pic>
      <p:pic>
        <p:nvPicPr>
          <p:cNvPr id="6" name="Рисунок 5" descr="подсвеч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0648"/>
            <a:ext cx="3888432" cy="3168352"/>
          </a:xfrm>
          <a:prstGeom prst="rect">
            <a:avLst/>
          </a:prstGeom>
        </p:spPr>
      </p:pic>
      <p:pic>
        <p:nvPicPr>
          <p:cNvPr id="7" name="Рисунок 6" descr="цветсо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17032"/>
            <a:ext cx="3600400" cy="2736304"/>
          </a:xfrm>
          <a:prstGeom prst="rect">
            <a:avLst/>
          </a:prstGeom>
        </p:spPr>
      </p:pic>
      <p:pic>
        <p:nvPicPr>
          <p:cNvPr id="8" name="Рисунок 7" descr="из со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717032"/>
            <a:ext cx="38884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1" name="Рисунок 10" descr="красный.png"/>
          <p:cNvPicPr>
            <a:picLocks noChangeAspect="1"/>
          </p:cNvPicPr>
          <p:nvPr/>
        </p:nvPicPr>
        <p:blipFill>
          <a:blip r:embed="rId3" cstate="print"/>
          <a:srcRect l="24800" r="22437"/>
          <a:stretch>
            <a:fillRect/>
          </a:stretch>
        </p:blipFill>
        <p:spPr>
          <a:xfrm>
            <a:off x="5652120" y="3933056"/>
            <a:ext cx="3096344" cy="2924944"/>
          </a:xfrm>
          <a:prstGeom prst="rect">
            <a:avLst/>
          </a:prstGeom>
        </p:spPr>
      </p:pic>
      <p:pic>
        <p:nvPicPr>
          <p:cNvPr id="12" name="Рисунок 11" descr="зеленый.png"/>
          <p:cNvPicPr>
            <a:picLocks noChangeAspect="1"/>
          </p:cNvPicPr>
          <p:nvPr/>
        </p:nvPicPr>
        <p:blipFill>
          <a:blip r:embed="rId4" cstate="print"/>
          <a:srcRect l="7843" t="9701" r="5882" b="8400"/>
          <a:stretch>
            <a:fillRect/>
          </a:stretch>
        </p:blipFill>
        <p:spPr>
          <a:xfrm>
            <a:off x="899592" y="260648"/>
            <a:ext cx="3168352" cy="2808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292494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тв.jpg"/>
          <p:cNvPicPr>
            <a:picLocks noChangeAspect="1"/>
          </p:cNvPicPr>
          <p:nvPr/>
        </p:nvPicPr>
        <p:blipFill>
          <a:blip r:embed="rId3" cstate="print"/>
          <a:srcRect t="3801" r="2751" b="4851"/>
          <a:stretch>
            <a:fillRect/>
          </a:stretch>
        </p:blipFill>
        <p:spPr>
          <a:xfrm>
            <a:off x="899592" y="548680"/>
            <a:ext cx="741682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способности-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синтез свойств и особенностей личности, которые определяют успешность выполнения им творческой деятельности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различного рода.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(Психологический словарь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ред. Б.Г. Мещерякова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Рисунок 6" descr="д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573016"/>
            <a:ext cx="331236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э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3888432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56918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ведущих видов деятельности.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детского эксперимента: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постановка, формулирование проблемы;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выдвижение предположений;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проверка гипотез;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фиксация результатов;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2636912"/>
            <a:ext cx="1800200" cy="13681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реальными объектами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636912"/>
            <a:ext cx="1872208" cy="13681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 абстрактными объектами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32240" y="1052736"/>
            <a:ext cx="1584176" cy="151216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Слово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308304" y="2564904"/>
            <a:ext cx="1656184" cy="151216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Представ-ления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588224" y="4005064"/>
            <a:ext cx="1584176" cy="15841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Отноше-ния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475656" y="1052736"/>
            <a:ext cx="1656184" cy="15841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Живая природа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67544" y="2564904"/>
            <a:ext cx="1656184" cy="15841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Неживая </a:t>
            </a:r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475656" y="4077072"/>
            <a:ext cx="1656184" cy="15841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Рукотвор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ный</a:t>
            </a:r>
            <a:r>
              <a:rPr lang="ru-RU" dirty="0" smtClean="0"/>
              <a:t> мир</a:t>
            </a:r>
            <a:endParaRPr lang="ru-RU" dirty="0"/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3563888" y="4221088"/>
            <a:ext cx="2376264" cy="504056"/>
          </a:xfrm>
          <a:prstGeom prst="curved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flipH="1">
            <a:off x="3491880" y="1916832"/>
            <a:ext cx="2448272" cy="576064"/>
          </a:xfrm>
          <a:prstGeom prst="curved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2606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экспериментов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со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76200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CIMG0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2664296" cy="2759968"/>
          </a:xfrm>
          <a:prstGeom prst="rect">
            <a:avLst/>
          </a:prstGeom>
        </p:spPr>
      </p:pic>
      <p:pic>
        <p:nvPicPr>
          <p:cNvPr id="6" name="Рисунок 5" descr="CIMG0852.JPG"/>
          <p:cNvPicPr>
            <a:picLocks noChangeAspect="1"/>
          </p:cNvPicPr>
          <p:nvPr/>
        </p:nvPicPr>
        <p:blipFill>
          <a:blip r:embed="rId4" cstate="print"/>
          <a:srcRect l="19879" t="3932" r="10133" b="14563"/>
          <a:stretch>
            <a:fillRect/>
          </a:stretch>
        </p:blipFill>
        <p:spPr>
          <a:xfrm>
            <a:off x="3203848" y="764704"/>
            <a:ext cx="2808312" cy="2736304"/>
          </a:xfrm>
          <a:prstGeom prst="rect">
            <a:avLst/>
          </a:prstGeom>
        </p:spPr>
      </p:pic>
      <p:pic>
        <p:nvPicPr>
          <p:cNvPr id="7" name="Рисунок 6" descr="CIMG0853.JPG"/>
          <p:cNvPicPr>
            <a:picLocks noChangeAspect="1"/>
          </p:cNvPicPr>
          <p:nvPr/>
        </p:nvPicPr>
        <p:blipFill>
          <a:blip r:embed="rId5" cstate="print"/>
          <a:srcRect l="20764" b="13382"/>
          <a:stretch>
            <a:fillRect/>
          </a:stretch>
        </p:blipFill>
        <p:spPr>
          <a:xfrm>
            <a:off x="6228184" y="764704"/>
            <a:ext cx="2772816" cy="2736304"/>
          </a:xfrm>
          <a:prstGeom prst="rect">
            <a:avLst/>
          </a:prstGeom>
        </p:spPr>
      </p:pic>
      <p:pic>
        <p:nvPicPr>
          <p:cNvPr id="8" name="Рисунок 7" descr="CIMG0854.JPG"/>
          <p:cNvPicPr>
            <a:picLocks noChangeAspect="1"/>
          </p:cNvPicPr>
          <p:nvPr/>
        </p:nvPicPr>
        <p:blipFill>
          <a:blip r:embed="rId6" cstate="print"/>
          <a:srcRect l="23422" t="9838" b="13382"/>
          <a:stretch>
            <a:fillRect/>
          </a:stretch>
        </p:blipFill>
        <p:spPr>
          <a:xfrm>
            <a:off x="323528" y="3789040"/>
            <a:ext cx="2664296" cy="2808312"/>
          </a:xfrm>
          <a:prstGeom prst="rect">
            <a:avLst/>
          </a:prstGeom>
        </p:spPr>
      </p:pic>
      <p:pic>
        <p:nvPicPr>
          <p:cNvPr id="9" name="Рисунок 8" descr="CIMG0856.JPG"/>
          <p:cNvPicPr>
            <a:picLocks noChangeAspect="1"/>
          </p:cNvPicPr>
          <p:nvPr/>
        </p:nvPicPr>
        <p:blipFill>
          <a:blip r:embed="rId7" cstate="print"/>
          <a:srcRect l="15385" t="8333"/>
          <a:stretch>
            <a:fillRect/>
          </a:stretch>
        </p:blipFill>
        <p:spPr>
          <a:xfrm>
            <a:off x="3203848" y="3789040"/>
            <a:ext cx="2808312" cy="2808312"/>
          </a:xfrm>
          <a:prstGeom prst="rect">
            <a:avLst/>
          </a:prstGeom>
        </p:spPr>
      </p:pic>
      <p:pic>
        <p:nvPicPr>
          <p:cNvPr id="10" name="Рисунок 9" descr="CIMG0857.JPG"/>
          <p:cNvPicPr>
            <a:picLocks noChangeAspect="1"/>
          </p:cNvPicPr>
          <p:nvPr/>
        </p:nvPicPr>
        <p:blipFill>
          <a:blip r:embed="rId8" cstate="print"/>
          <a:srcRect l="14563" r="10133"/>
          <a:stretch>
            <a:fillRect/>
          </a:stretch>
        </p:blipFill>
        <p:spPr>
          <a:xfrm>
            <a:off x="6228184" y="3789040"/>
            <a:ext cx="2736304" cy="2831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2606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выполнения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растворимость.jpg"/>
          <p:cNvPicPr>
            <a:picLocks noChangeAspect="1"/>
          </p:cNvPicPr>
          <p:nvPr/>
        </p:nvPicPr>
        <p:blipFill>
          <a:blip r:embed="rId3" cstate="print"/>
          <a:srcRect l="14563" r="13775"/>
          <a:stretch>
            <a:fillRect/>
          </a:stretch>
        </p:blipFill>
        <p:spPr>
          <a:xfrm>
            <a:off x="971600" y="332656"/>
            <a:ext cx="3312368" cy="2970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на плав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32656"/>
            <a:ext cx="331236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рисста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933056"/>
            <a:ext cx="417004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 descr="гуаш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692696"/>
            <a:ext cx="602585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114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2016-04-20T19:25:12Z</dcterms:modified>
</cp:coreProperties>
</file>